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83" r:id="rId3"/>
    <p:sldId id="285" r:id="rId4"/>
    <p:sldId id="284" r:id="rId5"/>
    <p:sldId id="280" r:id="rId6"/>
    <p:sldId id="282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pair2.org/FSWG.aspx" TargetMode="External"/><Relationship Id="rId2" Type="http://schemas.openxmlformats.org/officeDocument/2006/relationships/hyperlink" Target="https://www.nwcg.gov/committees/smoke-managers-subcommitt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OGWG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May 25,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40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(May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114698"/>
            <a:ext cx="11138261" cy="5408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r>
              <a:rPr lang="en-US" sz="2600" dirty="0"/>
              <a:t>May 16, 2022 meeting postponed. Next meeting June 13, 2022. </a:t>
            </a:r>
          </a:p>
          <a:p>
            <a:r>
              <a:rPr lang="en-US" sz="2600" dirty="0"/>
              <a:t>May 31, 2022: Joint meeting between FSWG and National Wildfire Coordinating Group (NWCG) Smoke Managers Subcommittee (</a:t>
            </a:r>
            <a:r>
              <a:rPr lang="en-US" sz="2600" dirty="0">
                <a:hlinkClick r:id="rId2"/>
              </a:rPr>
              <a:t>https://www.nwcg.gov/committees/smoke-managers-subcommittee</a:t>
            </a:r>
            <a:r>
              <a:rPr lang="en-US" sz="2600" dirty="0"/>
              <a:t>).</a:t>
            </a:r>
          </a:p>
          <a:p>
            <a:pPr marL="457200" lvl="1" indent="0">
              <a:buNone/>
            </a:pPr>
            <a:r>
              <a:rPr lang="en-US" dirty="0"/>
              <a:t>Agenda: </a:t>
            </a:r>
          </a:p>
          <a:p>
            <a:pPr lvl="2"/>
            <a:r>
              <a:rPr lang="en-US" dirty="0"/>
              <a:t>Introduction and ideas around collaboration of the two groups – Pete Lahm (USFS)</a:t>
            </a:r>
          </a:p>
          <a:p>
            <a:pPr lvl="2"/>
            <a:r>
              <a:rPr lang="en-US" dirty="0"/>
              <a:t>US EPA regulatory update and discussion around impact of the 2020 NAAQS design values/potential new Non-Attainment Areas – Rick Gillam (US EPA)</a:t>
            </a:r>
          </a:p>
          <a:p>
            <a:pPr lvl="2"/>
            <a:r>
              <a:rPr lang="en-US" dirty="0"/>
              <a:t>USFS 10 Year Strategy and the Smoke/Land Management Challenge – Pete Lahm (USFS)</a:t>
            </a:r>
          </a:p>
          <a:p>
            <a:pPr lvl="2"/>
            <a:r>
              <a:rPr lang="en-US" dirty="0"/>
              <a:t>2022 National Fire Season Outlook - Basil </a:t>
            </a:r>
            <a:r>
              <a:rPr lang="en-US" dirty="0" err="1"/>
              <a:t>Newmerzhycky</a:t>
            </a:r>
            <a:r>
              <a:rPr lang="en-US" dirty="0"/>
              <a:t> (Great Basin Coordination Center) </a:t>
            </a:r>
          </a:p>
          <a:p>
            <a:r>
              <a:rPr lang="en-US" sz="2600" dirty="0">
                <a:latin typeface="Calibri" panose="020F0502020204030204" pitchFamily="34" charset="0"/>
              </a:rPr>
              <a:t>In-person meeting in San Diego, Nov. 16 (afternoon) &amp; Nov. 17 (all day). Topic: ‘Western US Smoke Management Programs’. Themes include smoke impact coordination, discussion of SMPs, and communication between SLTs, FLMs and the public. </a:t>
            </a:r>
          </a:p>
          <a:p>
            <a:r>
              <a:rPr lang="en-US" sz="2600" dirty="0"/>
              <a:t>EE team met May 18, 2022. Materials posted on </a:t>
            </a:r>
            <a:r>
              <a:rPr lang="en-US" sz="2600" dirty="0">
                <a:hlinkClick r:id="rId3"/>
              </a:rPr>
              <a:t>FSWG page</a:t>
            </a:r>
            <a:r>
              <a:rPr lang="en-US" sz="2600" dirty="0"/>
              <a:t>. Next meeting July 20</a:t>
            </a:r>
            <a:r>
              <a:rPr lang="en-US" sz="2600" baseline="30000" dirty="0"/>
              <a:t>th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549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4"/>
            <a:ext cx="10515600" cy="117058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(May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32ADBA7-AA53-4FED-AA31-FD5639D9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1174376"/>
            <a:ext cx="10859757" cy="5519143"/>
          </a:xfrm>
        </p:spPr>
        <p:txBody>
          <a:bodyPr anchor="t"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Actions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</a:rPr>
              <a:t>Distributed </a:t>
            </a:r>
            <a:r>
              <a:rPr lang="en-US" sz="2000" dirty="0">
                <a:solidFill>
                  <a:srgbClr val="0562C1"/>
                </a:solidFill>
              </a:rPr>
              <a:t>OGWG 2022 Annual O&amp;G Survey </a:t>
            </a:r>
            <a:r>
              <a:rPr lang="en-US" sz="2000" dirty="0"/>
              <a:t>(online and *.xlsx formats)</a:t>
            </a:r>
          </a:p>
          <a:p>
            <a:pPr marL="1204913"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Responses due June 24th;</a:t>
            </a:r>
          </a:p>
          <a:p>
            <a:pPr marL="1204913"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Compile results and distribute draft report July 29</a:t>
            </a:r>
            <a:r>
              <a:rPr lang="en-US" sz="2000" baseline="30000" dirty="0"/>
              <a:t>th</a:t>
            </a:r>
            <a:r>
              <a:rPr lang="en-US" sz="2000" dirty="0"/>
              <a:t> for review and comment; </a:t>
            </a:r>
          </a:p>
          <a:p>
            <a:pPr marL="1204913" lvl="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Brief TSC on final report Aug. 31</a:t>
            </a:r>
            <a:r>
              <a:rPr lang="en-US" sz="2000" baseline="30000" dirty="0"/>
              <a:t>st</a:t>
            </a:r>
            <a:r>
              <a:rPr lang="en-US" sz="2000" dirty="0"/>
              <a:t>; Present at W</a:t>
            </a:r>
            <a:r>
              <a:rPr lang="en-US" sz="2000" u="none" strike="noStrike" dirty="0">
                <a:effectLst/>
              </a:rPr>
              <a:t>ESTAR/WRAP Fall meeting Sept. 7, 2022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Recruited WRAP Tribal member agency as 3</a:t>
            </a:r>
            <a:r>
              <a:rPr lang="en-US" sz="2000" baseline="30000" dirty="0"/>
              <a:t>rd</a:t>
            </a:r>
            <a:r>
              <a:rPr lang="en-US" sz="2000" dirty="0"/>
              <a:t> OGWG co-chair.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Welcome Matt Wampler – Southern Ute Indian Tribe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Meetings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April 28, 2022 – Met with OGWG participants to finalize survey implementation logistics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May 24/25, 2022 – Meetings with FLMs and EPA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Discuss and get feedback from federal agencies on </a:t>
            </a:r>
            <a:r>
              <a:rPr lang="en-US" sz="2000" dirty="0">
                <a:solidFill>
                  <a:srgbClr val="0562C1"/>
                </a:solidFill>
              </a:rPr>
              <a:t>OGWG 2022 Annual O&amp;G Survey 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Up Next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OGWG Survey: Data Collection, Analysis, and Reporting: May – September 2022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Assistance and coordination with federal/state/local/tribal agencies as needed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Next OGWG Call – August 16, 2022 – 12:30 p.m. (MDT)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OGWG Website – </a:t>
            </a:r>
            <a:r>
              <a:rPr lang="en-US" sz="2000" dirty="0">
                <a:hlinkClick r:id="rId2"/>
              </a:rPr>
              <a:t>www.wrapair2.org/OGWG.aspx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693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br>
              <a:rPr lang="en-US" dirty="0"/>
            </a:br>
            <a:r>
              <a:rPr lang="en-US" sz="3200" dirty="0"/>
              <a:t>Accomplishments (May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89" y="1815470"/>
            <a:ext cx="5747951" cy="44207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RTOWG call scheduled for 6/1/22</a:t>
            </a:r>
          </a:p>
          <a:p>
            <a:pPr lvl="2"/>
            <a:r>
              <a:rPr lang="en-US" dirty="0"/>
              <a:t>Presentations from EPA on their ‘good neighbor’ plan for addressing 2015 ozone NAAQS</a:t>
            </a:r>
          </a:p>
          <a:p>
            <a:pPr lvl="2"/>
            <a:r>
              <a:rPr lang="en-US" dirty="0"/>
              <a:t>https://www.epa.gov/csapr/good-neighbor-plan-2015-ozone-naaqs</a:t>
            </a:r>
          </a:p>
          <a:p>
            <a:pPr lvl="1"/>
            <a:r>
              <a:rPr lang="en-US" dirty="0"/>
              <a:t>Manuscript for EM on nitrogen deposition modeling using WRAP </a:t>
            </a:r>
            <a:r>
              <a:rPr lang="en-US" dirty="0" err="1"/>
              <a:t>CAMx</a:t>
            </a:r>
            <a:r>
              <a:rPr lang="en-US" dirty="0"/>
              <a:t> results</a:t>
            </a:r>
          </a:p>
          <a:p>
            <a:pPr lvl="1"/>
            <a:r>
              <a:rPr lang="en-US" dirty="0"/>
              <a:t>RTOWG co-chairs coordination calls</a:t>
            </a:r>
          </a:p>
          <a:p>
            <a:pPr lvl="1"/>
            <a:r>
              <a:rPr lang="en-US" dirty="0"/>
              <a:t>In-person RTOWG co-chair meeting in Lyons (actually a send-off for Pat Brewer, who left CO for NC)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E22A757-6567-B8C9-F993-7679539E53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2" t="5325" r="17965" b="27836"/>
          <a:stretch/>
        </p:blipFill>
        <p:spPr bwMode="auto">
          <a:xfrm>
            <a:off x="6096000" y="1744081"/>
            <a:ext cx="5975011" cy="458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1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Accomplishments (May </a:t>
            </a:r>
            <a:r>
              <a:rPr lang="en-US" sz="3200" dirty="0"/>
              <a:t>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3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Accomplishments (May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</a:t>
            </a:r>
          </a:p>
          <a:p>
            <a:pPr lvl="1"/>
            <a:r>
              <a:rPr lang="en-US" dirty="0"/>
              <a:t> In lieu of </a:t>
            </a:r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Quarter meeting </a:t>
            </a:r>
            <a:r>
              <a:rPr lang="en-US" dirty="0"/>
              <a:t>- Regional Haze SIP progress State spreadsheet</a:t>
            </a:r>
          </a:p>
        </p:txBody>
      </p:sp>
    </p:spTree>
    <p:extLst>
      <p:ext uri="{BB962C8B-B14F-4D97-AF65-F5344CB8AC3E}">
        <p14:creationId xmlns:p14="http://schemas.microsoft.com/office/powerpoint/2010/main" val="365379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482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May 25, 2022 Work Group Update</vt:lpstr>
      <vt:lpstr>Fire &amp; Smoke Work Group Accomplishments (May 2022)</vt:lpstr>
      <vt:lpstr>Oil &amp; Gas Work Group Accomplishments (May 2022)</vt:lpstr>
      <vt:lpstr>Regional Technical Operations Work Group Accomplishments (May 2022)</vt:lpstr>
      <vt:lpstr>Tribal Data Work Group Accomplishments (May 2022)</vt:lpstr>
      <vt:lpstr>Regional Haze Planning Work Group Accomplishments (May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Potter, Darla</cp:lastModifiedBy>
  <cp:revision>83</cp:revision>
  <cp:lastPrinted>2019-01-16T15:47:08Z</cp:lastPrinted>
  <dcterms:created xsi:type="dcterms:W3CDTF">2018-06-28T00:25:46Z</dcterms:created>
  <dcterms:modified xsi:type="dcterms:W3CDTF">2022-05-24T14:44:40Z</dcterms:modified>
</cp:coreProperties>
</file>